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0" r:id="rId2"/>
    <p:sldId id="260" r:id="rId3"/>
    <p:sldId id="267" r:id="rId4"/>
    <p:sldId id="289" r:id="rId5"/>
    <p:sldId id="268" r:id="rId6"/>
    <p:sldId id="277" r:id="rId7"/>
    <p:sldId id="288" r:id="rId8"/>
    <p:sldId id="276" r:id="rId9"/>
    <p:sldId id="291" r:id="rId10"/>
    <p:sldId id="292" r:id="rId11"/>
    <p:sldId id="293" r:id="rId12"/>
  </p:sldIdLst>
  <p:sldSz cx="9144000" cy="6858000" type="screen4x3"/>
  <p:notesSz cx="6858000" cy="99456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38" autoAdjust="0"/>
  </p:normalViewPr>
  <p:slideViewPr>
    <p:cSldViewPr>
      <p:cViewPr varScale="1">
        <p:scale>
          <a:sx n="59" d="100"/>
          <a:sy n="59" d="100"/>
        </p:scale>
        <p:origin x="15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AD364-A90B-D540-BF50-D97B513C66B8}" type="datetimeFigureOut">
              <a:rPr lang="nn-NO" smtClean="0"/>
              <a:t>26.02.2019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4E0A5-DF9F-4C4B-8845-1621B2EB1A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719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00C2F-B2BE-43BB-9AE8-DFFC1AA385C2}" type="datetimeFigureOut">
              <a:rPr lang="nb-NO" smtClean="0"/>
              <a:pPr/>
              <a:t>26.02.2019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31B8-D7CA-49E0-9A90-96A23F650FA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235623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b-NO" sz="44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Velkommen til BRV årsmøtet 2019. </a:t>
            </a:r>
          </a:p>
        </p:txBody>
      </p:sp>
    </p:spTree>
    <p:extLst>
      <p:ext uri="{BB962C8B-B14F-4D97-AF65-F5344CB8AC3E}">
        <p14:creationId xmlns:p14="http://schemas.microsoft.com/office/powerpoint/2010/main" val="540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247486" y="1916832"/>
            <a:ext cx="8821644" cy="73558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b-NO" sz="2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Sak 1: </a:t>
            </a:r>
          </a:p>
          <a:p>
            <a:r>
              <a:rPr lang="nb-NO" sz="2000" dirty="0"/>
              <a:t>Sak innmeldt av styret:</a:t>
            </a:r>
          </a:p>
          <a:p>
            <a:endParaRPr lang="nb-NO" sz="2000" dirty="0"/>
          </a:p>
          <a:p>
            <a:r>
              <a:rPr lang="nb-NO" dirty="0"/>
              <a:t>BRV daglig leder. </a:t>
            </a:r>
          </a:p>
          <a:p>
            <a:r>
              <a:rPr lang="nb-NO" dirty="0"/>
              <a:t> </a:t>
            </a:r>
          </a:p>
          <a:p>
            <a:r>
              <a:rPr lang="nb-NO" dirty="0"/>
              <a:t>Etter flere år med sterk vekst i medlemsmassen og tilhørende aktiviteter er det styrets innstilling til forsamlingen på årsmøtet at det i løpet av 2019 ansettes daglig leder i BRV med 100% stilling.</a:t>
            </a:r>
          </a:p>
          <a:p>
            <a:r>
              <a:rPr lang="nb-NO" dirty="0"/>
              <a:t>Informasjon innhentet fra Idrettsrådet, NKF samt andre klubber tilsier at det er tilrådelig med opprettelse av stillingen for å sikre forsvarlig drift i årene fremover. Styrets egne erfaringer med dugnadsbasert drift og hvordan dette etter hvert har blitt vanskelig og krevd i overkant mye av de involverte understreker også anbefalingen om opprettelse av stillingen.</a:t>
            </a:r>
          </a:p>
          <a:p>
            <a:r>
              <a:rPr lang="nb-NO" dirty="0"/>
              <a:t>I tillegg til dagens jevnlige aktiviteter i klubben vil noen av punktene for videre satsning være:</a:t>
            </a:r>
          </a:p>
          <a:p>
            <a:pPr lvl="0"/>
            <a:r>
              <a:rPr lang="nb-NO" dirty="0"/>
              <a:t>- Økt kursvirksomhet(Inntekt)</a:t>
            </a:r>
          </a:p>
          <a:p>
            <a:pPr lvl="0"/>
            <a:r>
              <a:rPr lang="nb-NO" dirty="0"/>
              <a:t>- Styrke egen instruktørstab(Trener 1, 2 og 3)(Sommerskole? SFO?)</a:t>
            </a:r>
          </a:p>
          <a:p>
            <a:pPr lvl="0"/>
            <a:r>
              <a:rPr lang="nb-NO" dirty="0"/>
              <a:t>- Større og bedre tilbud til barn og unge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br>
              <a:rPr lang="nb-NO" sz="2000" dirty="0"/>
            </a:br>
            <a:br>
              <a:rPr lang="nb-NO" sz="2000" dirty="0"/>
            </a:br>
            <a:r>
              <a:rPr lang="nb-NO" sz="2000" dirty="0"/>
              <a:t> </a:t>
            </a:r>
          </a:p>
          <a:p>
            <a:pPr algn="ctr"/>
            <a:endParaRPr lang="nb-NO" sz="20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411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142844" y="2234990"/>
            <a:ext cx="8821644" cy="65248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b-NO" sz="2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Sak 1: </a:t>
            </a:r>
          </a:p>
          <a:p>
            <a:r>
              <a:rPr lang="nb-NO" sz="2000" dirty="0"/>
              <a:t>Sak innmeldt av styret:</a:t>
            </a:r>
          </a:p>
          <a:p>
            <a:endParaRPr lang="nb-NO" sz="2000" dirty="0"/>
          </a:p>
          <a:p>
            <a:pPr lvl="0"/>
            <a:r>
              <a:rPr lang="nb-NO" dirty="0"/>
              <a:t>- Større og bedre tilbud til barn og unge</a:t>
            </a:r>
          </a:p>
          <a:p>
            <a:pPr lvl="0"/>
            <a:r>
              <a:rPr lang="nb-NO" dirty="0"/>
              <a:t>- Økt støtte til paraklatring.</a:t>
            </a:r>
          </a:p>
          <a:p>
            <a:pPr lvl="0"/>
            <a:r>
              <a:rPr lang="nb-NO" dirty="0"/>
              <a:t>- Økt støtte til barn og unge med spesielle behov. </a:t>
            </a:r>
          </a:p>
          <a:p>
            <a:pPr lvl="0"/>
            <a:r>
              <a:rPr lang="nb-NO" dirty="0"/>
              <a:t>- Tettere samarbeid med NKF(BRV representant i NKF?)</a:t>
            </a:r>
          </a:p>
          <a:p>
            <a:pPr lvl="0"/>
            <a:r>
              <a:rPr lang="nb-NO" dirty="0"/>
              <a:t>- Politisk støtte i miljø og vernesaker</a:t>
            </a:r>
          </a:p>
          <a:p>
            <a:pPr lvl="0"/>
            <a:r>
              <a:rPr lang="nb-NO" dirty="0"/>
              <a:t>- Målrettet 10 års plan(Trenerstige, eget anlegg, </a:t>
            </a:r>
            <a:r>
              <a:rPr lang="nb-NO" dirty="0" err="1"/>
              <a:t>etc</a:t>
            </a:r>
            <a:r>
              <a:rPr lang="nb-NO" dirty="0"/>
              <a:t>)</a:t>
            </a:r>
          </a:p>
          <a:p>
            <a:pPr lvl="0"/>
            <a:r>
              <a:rPr lang="nb-NO" dirty="0"/>
              <a:t>- Nye BRV vedtekter</a:t>
            </a:r>
          </a:p>
          <a:p>
            <a:pPr lvl="0"/>
            <a:r>
              <a:rPr lang="nb-NO" dirty="0"/>
              <a:t>- Foregangsklubb for sikkerheten i klatresporten.</a:t>
            </a:r>
          </a:p>
          <a:p>
            <a:pPr lvl="0"/>
            <a:r>
              <a:rPr lang="nb-NO"/>
              <a:t>- Årlig </a:t>
            </a:r>
            <a:r>
              <a:rPr lang="nb-NO" dirty="0"/>
              <a:t>nasjonal konkurranse.</a:t>
            </a:r>
          </a:p>
          <a:p>
            <a:r>
              <a:rPr lang="nb-NO" dirty="0"/>
              <a:t>Medlemsmassen har i 2018 økt med </a:t>
            </a:r>
            <a:r>
              <a:rPr lang="nb-NO" dirty="0" err="1"/>
              <a:t>ca</a:t>
            </a:r>
            <a:r>
              <a:rPr lang="nb-NO" dirty="0"/>
              <a:t> 20% og dette ser ut til å fortsette. Dette gir klubben nye utfordringer som er reflektert i punktene over.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br>
              <a:rPr lang="nb-NO" sz="2000" dirty="0"/>
            </a:br>
            <a:br>
              <a:rPr lang="nb-NO" sz="2000" dirty="0"/>
            </a:br>
            <a:r>
              <a:rPr lang="nb-NO" sz="2000" dirty="0"/>
              <a:t> </a:t>
            </a:r>
          </a:p>
          <a:p>
            <a:pPr algn="ctr"/>
            <a:endParaRPr lang="nb-NO" sz="20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828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235623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sz="44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Årsmelding for 2018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827584" y="2492896"/>
            <a:ext cx="6696744" cy="3840171"/>
          </a:xfrm>
        </p:spPr>
        <p:txBody>
          <a:bodyPr>
            <a:normAutofit/>
          </a:bodyPr>
          <a:lstStyle/>
          <a:p>
            <a:r>
              <a:rPr lang="nb-NO" dirty="0"/>
              <a:t>BRV-styret har i 2018 bestått av:</a:t>
            </a:r>
          </a:p>
          <a:p>
            <a:pPr lvl="1"/>
            <a:r>
              <a:rPr lang="nb-NO" dirty="0"/>
              <a:t>Harald Kleven, leder</a:t>
            </a:r>
          </a:p>
          <a:p>
            <a:pPr lvl="1"/>
            <a:r>
              <a:rPr lang="nb-NO" dirty="0"/>
              <a:t>Jørn Myrland, nestleder</a:t>
            </a:r>
          </a:p>
          <a:p>
            <a:pPr lvl="1"/>
            <a:r>
              <a:rPr lang="nb-NO" dirty="0"/>
              <a:t>Andreas Narum, kasserer </a:t>
            </a:r>
          </a:p>
          <a:p>
            <a:pPr lvl="1"/>
            <a:r>
              <a:rPr lang="nb-NO" dirty="0"/>
              <a:t>Øyvind Salvesen, styremedlem</a:t>
            </a:r>
          </a:p>
          <a:p>
            <a:pPr lvl="1"/>
            <a:r>
              <a:rPr lang="nb-NO" dirty="0"/>
              <a:t>Juliane Berg Johansen, styremedlem</a:t>
            </a:r>
          </a:p>
          <a:p>
            <a:pPr lvl="1"/>
            <a:r>
              <a:rPr lang="nb-NO" dirty="0"/>
              <a:t>Edith </a:t>
            </a:r>
            <a:r>
              <a:rPr lang="nb-NO" dirty="0" err="1"/>
              <a:t>Fugeli</a:t>
            </a:r>
            <a:r>
              <a:rPr lang="nb-NO" dirty="0"/>
              <a:t>, styremedlem</a:t>
            </a:r>
          </a:p>
          <a:p>
            <a:pPr lvl="1"/>
            <a:r>
              <a:rPr lang="nb-NO" dirty="0"/>
              <a:t>Jostein Øygarden, styremedlem</a:t>
            </a:r>
          </a:p>
          <a:p>
            <a:pPr lvl="1"/>
            <a:r>
              <a:rPr lang="nb-NO" dirty="0"/>
              <a:t>Emma Michelle Dover, styremedlem</a:t>
            </a:r>
          </a:p>
          <a:p>
            <a:pPr lvl="1"/>
            <a:r>
              <a:rPr lang="nb-NO" dirty="0"/>
              <a:t>Vivian </a:t>
            </a:r>
            <a:r>
              <a:rPr lang="nb-NO" dirty="0" err="1"/>
              <a:t>Sagvaag</a:t>
            </a:r>
            <a:r>
              <a:rPr lang="nb-NO" dirty="0"/>
              <a:t>, vara</a:t>
            </a:r>
          </a:p>
          <a:p>
            <a:pPr lvl="1">
              <a:buNone/>
            </a:pPr>
            <a:endParaRPr lang="nb-NO" dirty="0"/>
          </a:p>
          <a:p>
            <a:pPr lvl="1"/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714348" y="785794"/>
            <a:ext cx="85758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Styret</a:t>
            </a:r>
          </a:p>
          <a:p>
            <a:endParaRPr lang="nb-NO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747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142844" y="2492896"/>
            <a:ext cx="8677628" cy="4104456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nb-NO" b="1" dirty="0"/>
              <a:t>Klubbens faste underkomiteer</a:t>
            </a:r>
          </a:p>
          <a:p>
            <a:pPr marL="914400" lvl="1" indent="-457200">
              <a:buAutoNum type="arabicPeriod"/>
            </a:pPr>
            <a:r>
              <a:rPr lang="nb-NO" u="sng" dirty="0"/>
              <a:t>Materialforvalter/Bolter</a:t>
            </a:r>
            <a:r>
              <a:rPr lang="nb-NO" dirty="0"/>
              <a:t> : Øyvind Salvesen</a:t>
            </a:r>
          </a:p>
          <a:p>
            <a:pPr marL="914400" lvl="1" indent="-457200">
              <a:buAutoNum type="arabicPeriod"/>
            </a:pPr>
            <a:r>
              <a:rPr lang="nb-NO" u="sng" dirty="0"/>
              <a:t>Ansvarlig for utstyret til </a:t>
            </a:r>
            <a:r>
              <a:rPr lang="nb-NO" u="sng" dirty="0" err="1"/>
              <a:t>ungomsgruppene</a:t>
            </a:r>
            <a:r>
              <a:rPr lang="nb-NO" dirty="0"/>
              <a:t>: Harald Kleven/Kjetil Dalseth</a:t>
            </a:r>
          </a:p>
          <a:p>
            <a:pPr marL="914400" lvl="1" indent="-457200">
              <a:buAutoNum type="arabicPeriod"/>
            </a:pPr>
            <a:r>
              <a:rPr lang="nb-NO" u="sng" dirty="0"/>
              <a:t>Sikkerhetsgruppe</a:t>
            </a:r>
            <a:r>
              <a:rPr lang="nb-NO" dirty="0"/>
              <a:t>: Øyvind Salvesen, Matteo Gennaro, Harald Kleven</a:t>
            </a:r>
          </a:p>
          <a:p>
            <a:pPr marL="914400" lvl="1" indent="-457200">
              <a:buAutoNum type="arabicPeriod"/>
            </a:pPr>
            <a:r>
              <a:rPr lang="nb-NO" u="sng" dirty="0"/>
              <a:t>Kurskomite</a:t>
            </a:r>
            <a:r>
              <a:rPr lang="nb-NO" dirty="0"/>
              <a:t>: Edith </a:t>
            </a:r>
            <a:r>
              <a:rPr lang="nb-NO" dirty="0" err="1"/>
              <a:t>Fugeli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/>
              <a:t>5. Ulike små arrangementskomiteer til årsfest, buldrekonk, foredrag, turer </a:t>
            </a:r>
            <a:r>
              <a:rPr lang="nb-NO" dirty="0" err="1"/>
              <a:t>etc</a:t>
            </a:r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kstSylinder 10"/>
          <p:cNvSpPr txBox="1"/>
          <p:nvPr/>
        </p:nvSpPr>
        <p:spPr>
          <a:xfrm>
            <a:off x="714348" y="785794"/>
            <a:ext cx="85758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Styret</a:t>
            </a:r>
          </a:p>
          <a:p>
            <a:endParaRPr lang="nb-NO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403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827584" y="2492896"/>
            <a:ext cx="7848872" cy="3840171"/>
          </a:xfrm>
        </p:spPr>
        <p:txBody>
          <a:bodyPr>
            <a:noAutofit/>
          </a:bodyPr>
          <a:lstStyle/>
          <a:p>
            <a:r>
              <a:rPr lang="nb-NO" sz="2000" b="1" dirty="0"/>
              <a:t>Styremøter</a:t>
            </a:r>
          </a:p>
          <a:p>
            <a:pPr>
              <a:buFontTx/>
              <a:buChar char="-"/>
            </a:pPr>
            <a:r>
              <a:rPr lang="nb-NO" sz="2000" dirty="0"/>
              <a:t>Gjennomført 5 styremøter. Utstrakt e-post mellom møtene</a:t>
            </a:r>
          </a:p>
          <a:p>
            <a:pPr marL="0" indent="0">
              <a:buNone/>
            </a:pPr>
            <a:endParaRPr lang="nb-NO" sz="2000" b="1" dirty="0"/>
          </a:p>
          <a:p>
            <a:pPr>
              <a:buFontTx/>
              <a:buChar char="-"/>
            </a:pPr>
            <a:r>
              <a:rPr lang="nb-NO" sz="2000" b="1" dirty="0"/>
              <a:t>Spesielle oppgaver</a:t>
            </a:r>
          </a:p>
          <a:p>
            <a:pPr>
              <a:buFontTx/>
              <a:buChar char="-"/>
            </a:pPr>
            <a:r>
              <a:rPr lang="nb-NO" sz="2000" dirty="0"/>
              <a:t>Gjennomført NM Buldring</a:t>
            </a:r>
          </a:p>
          <a:p>
            <a:pPr>
              <a:buFontTx/>
              <a:buChar char="-"/>
            </a:pPr>
            <a:r>
              <a:rPr lang="nb-NO" sz="2000" b="1" dirty="0"/>
              <a:t>Aktivitet (se </a:t>
            </a:r>
            <a:r>
              <a:rPr lang="nb-NO" sz="2000" b="1" dirty="0" err="1"/>
              <a:t>handlinsplan</a:t>
            </a:r>
            <a:r>
              <a:rPr lang="nb-NO" sz="2000" b="1" dirty="0"/>
              <a:t> for 2018 i organisasjonsplanen)</a:t>
            </a:r>
          </a:p>
          <a:p>
            <a:pPr>
              <a:buFontTx/>
              <a:buChar char="-"/>
            </a:pPr>
            <a:r>
              <a:rPr lang="nb-NO" sz="2000" dirty="0"/>
              <a:t>2 buldrekonkurranser i Sørmarka Arena, </a:t>
            </a:r>
            <a:r>
              <a:rPr lang="nb-NO" sz="2000" dirty="0" err="1"/>
              <a:t>vår+høst</a:t>
            </a:r>
            <a:endParaRPr lang="nb-NO" sz="2000" dirty="0"/>
          </a:p>
          <a:p>
            <a:pPr>
              <a:buFontTx/>
              <a:buChar char="-"/>
            </a:pPr>
            <a:r>
              <a:rPr lang="nb-NO" sz="2000" dirty="0"/>
              <a:t>Oppstart </a:t>
            </a:r>
            <a:r>
              <a:rPr lang="nb-NO" sz="2000" dirty="0" err="1"/>
              <a:t>rebolting</a:t>
            </a: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endParaRPr lang="nb-NO" sz="2000" b="1" dirty="0"/>
          </a:p>
          <a:p>
            <a:endParaRPr lang="nb-NO" sz="2000" b="1" dirty="0"/>
          </a:p>
          <a:p>
            <a:pPr marL="914400" lvl="2" indent="0">
              <a:buNone/>
            </a:pPr>
            <a:endParaRPr lang="nb-NO" sz="2000" dirty="0"/>
          </a:p>
          <a:p>
            <a:pPr marL="457200" lvl="1" indent="0">
              <a:buNone/>
            </a:pPr>
            <a:endParaRPr lang="nb-NO" dirty="0"/>
          </a:p>
          <a:p>
            <a:endParaRPr lang="nb-NO" sz="2000" dirty="0"/>
          </a:p>
          <a:p>
            <a:pPr lvl="1">
              <a:buNone/>
            </a:pPr>
            <a:endParaRPr lang="nb-NO" dirty="0"/>
          </a:p>
          <a:p>
            <a:pPr lvl="1"/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3840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Aktiviteter</a:t>
            </a:r>
          </a:p>
          <a:p>
            <a:endParaRPr lang="nb-NO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35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827584" y="2492896"/>
            <a:ext cx="7848872" cy="3840171"/>
          </a:xfrm>
        </p:spPr>
        <p:txBody>
          <a:bodyPr>
            <a:normAutofit/>
          </a:bodyPr>
          <a:lstStyle/>
          <a:p>
            <a:pPr lvl="1"/>
            <a:r>
              <a:rPr lang="nb-NO" dirty="0"/>
              <a:t>Arrangert Årsfest</a:t>
            </a:r>
          </a:p>
          <a:p>
            <a:pPr lvl="1"/>
            <a:r>
              <a:rPr lang="nb-NO" dirty="0"/>
              <a:t>«Klubb-klatring» hver onsdag, ute og inne.</a:t>
            </a:r>
          </a:p>
          <a:p>
            <a:pPr lvl="1"/>
            <a:r>
              <a:rPr lang="nb-NO" dirty="0"/>
              <a:t>Arrangert sosiale arrangement, Gloppedal, Trellskårsamling.</a:t>
            </a:r>
          </a:p>
          <a:p>
            <a:pPr lvl="1"/>
            <a:r>
              <a:rPr lang="nb-NO" dirty="0"/>
              <a:t>Flere foredrag og kurs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pPr lvl="1">
              <a:buNone/>
            </a:pPr>
            <a:endParaRPr lang="nb-NO" dirty="0"/>
          </a:p>
          <a:p>
            <a:pPr lvl="1"/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3840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Aktiviteter</a:t>
            </a:r>
          </a:p>
          <a:p>
            <a:endParaRPr lang="nb-NO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790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588897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Medlemstall</a:t>
            </a:r>
          </a:p>
          <a:p>
            <a:endParaRPr lang="nb-NO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048833"/>
              </p:ext>
            </p:extLst>
          </p:nvPr>
        </p:nvGraphicFramePr>
        <p:xfrm>
          <a:off x="339256" y="2924944"/>
          <a:ext cx="8224569" cy="2601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7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1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44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6503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Kjønn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Kvinner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Menn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Totaler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Alderstrinn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0-5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6-12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13-19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20-25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26-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0-5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6-12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13-19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20-25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26-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 K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 M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Total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Medlemmer </a:t>
                      </a:r>
                      <a:endParaRPr lang="nb-N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10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88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99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49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410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10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73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127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72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665 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/>
                          <a:ea typeface="Times New Roman"/>
                        </a:rPr>
                        <a:t>656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  <a:latin typeface="Times New Roman"/>
                          <a:ea typeface="Times New Roman"/>
                        </a:rPr>
                        <a:t>947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1603</a:t>
                      </a:r>
                      <a:endParaRPr lang="nb-N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5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  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4"/>
          </p:nvPr>
        </p:nvSpPr>
        <p:spPr>
          <a:xfrm>
            <a:off x="142844" y="2492896"/>
            <a:ext cx="8533612" cy="4365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600" b="1" dirty="0"/>
              <a:t>Barne- og ungdomsgrupper i klatring/buldring</a:t>
            </a:r>
          </a:p>
          <a:p>
            <a:r>
              <a:rPr lang="nb-NO" sz="1600" dirty="0"/>
              <a:t>Vi har pr i dag 6 barne- og ungdomsgrupper + Senior klatring</a:t>
            </a:r>
          </a:p>
          <a:p>
            <a:pPr marL="0" indent="0">
              <a:buNone/>
            </a:pPr>
            <a:r>
              <a:rPr lang="nb-NO" sz="1600" dirty="0"/>
              <a:t>Mandager: Nybegynnergruppe klatring + buldring 5-8 år</a:t>
            </a:r>
          </a:p>
          <a:p>
            <a:pPr marL="0" indent="0">
              <a:buNone/>
            </a:pPr>
            <a:r>
              <a:rPr lang="nb-NO" sz="1600" dirty="0"/>
              <a:t>Tirsdag: Talentgruppe klatring + buldregruppe for barn i alderen 8-11 år</a:t>
            </a:r>
          </a:p>
          <a:p>
            <a:pPr marL="0" indent="0">
              <a:buNone/>
            </a:pPr>
            <a:r>
              <a:rPr lang="nb-NO" sz="1600" dirty="0"/>
              <a:t>Onsdag: </a:t>
            </a:r>
            <a:r>
              <a:rPr lang="nb-NO" sz="1600" dirty="0" err="1"/>
              <a:t>Nybegynnegruppe</a:t>
            </a:r>
            <a:r>
              <a:rPr lang="nb-NO" sz="1600" dirty="0"/>
              <a:t> klatring + Senior gruppe dagtid</a:t>
            </a:r>
          </a:p>
          <a:p>
            <a:pPr marL="0" indent="0">
              <a:buNone/>
            </a:pPr>
            <a:r>
              <a:rPr lang="nb-NO" sz="1600" dirty="0"/>
              <a:t>Torsdag: Satsningsgruppe for konkurranse ungdom + Talentgruppe klatring</a:t>
            </a:r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endParaRPr lang="nb-NO" sz="1600" dirty="0"/>
          </a:p>
          <a:p>
            <a:pPr marL="0" indent="0">
              <a:buNone/>
            </a:pPr>
            <a:r>
              <a:rPr lang="nb-NO" sz="1600" dirty="0"/>
              <a:t>Flere fra satsningsgruppen har vært rundt og konkurrert i NC og NM.</a:t>
            </a:r>
          </a:p>
          <a:p>
            <a:pPr marL="0" indent="0">
              <a:buNone/>
            </a:pPr>
            <a:endParaRPr lang="nb-NO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kstSylinder 10"/>
          <p:cNvSpPr txBox="1"/>
          <p:nvPr/>
        </p:nvSpPr>
        <p:spPr>
          <a:xfrm>
            <a:off x="714348" y="785794"/>
            <a:ext cx="1384025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Aktiviteter</a:t>
            </a:r>
          </a:p>
          <a:p>
            <a:endParaRPr lang="nb-NO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  <a:endParaRPr lang="nb-NO" b="1" strike="sngStrik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8066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2" t="1048"/>
          <a:stretch>
            <a:fillRect/>
          </a:stretch>
        </p:blipFill>
        <p:spPr bwMode="auto">
          <a:xfrm>
            <a:off x="-2464" y="2870"/>
            <a:ext cx="9145042" cy="221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kstSylinder 9"/>
          <p:cNvSpPr txBox="1"/>
          <p:nvPr/>
        </p:nvSpPr>
        <p:spPr>
          <a:xfrm>
            <a:off x="142844" y="142852"/>
            <a:ext cx="1751570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nb-NO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Årsmøte 2019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827584" y="3235623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nb-NO" sz="44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Innkomne forslag og saker</a:t>
            </a:r>
          </a:p>
          <a:p>
            <a:pPr algn="ctr"/>
            <a:endParaRPr lang="nb-NO" sz="44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45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23405</TotalTime>
  <Words>423</Words>
  <Application>Microsoft Office PowerPoint</Application>
  <PresentationFormat>Skjermfremvisning (4:3)</PresentationFormat>
  <Paragraphs>145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Office-tema</vt:lpstr>
      <vt:lpstr>PowerPoint-presentasjon</vt:lpstr>
      <vt:lpstr>PowerPoint-presentasjon</vt:lpstr>
      <vt:lpstr>  </vt:lpstr>
      <vt:lpstr>  </vt:lpstr>
      <vt:lpstr>  </vt:lpstr>
      <vt:lpstr>  </vt:lpstr>
      <vt:lpstr>  </vt:lpstr>
      <vt:lpstr>  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Ross Offshore</dc:creator>
  <cp:lastModifiedBy>Harald Kleven</cp:lastModifiedBy>
  <cp:revision>163</cp:revision>
  <cp:lastPrinted>2012-02-27T19:22:23Z</cp:lastPrinted>
  <dcterms:created xsi:type="dcterms:W3CDTF">2013-02-05T15:25:23Z</dcterms:created>
  <dcterms:modified xsi:type="dcterms:W3CDTF">2019-02-26T19:12:37Z</dcterms:modified>
</cp:coreProperties>
</file>