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7" r:id="rId3"/>
    <p:sldId id="289" r:id="rId4"/>
    <p:sldId id="268" r:id="rId5"/>
    <p:sldId id="277" r:id="rId6"/>
    <p:sldId id="288" r:id="rId7"/>
    <p:sldId id="276" r:id="rId8"/>
  </p:sldIdLst>
  <p:sldSz cx="9144000" cy="6858000" type="screen4x3"/>
  <p:notesSz cx="6858000" cy="99456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33" autoAdjust="0"/>
  </p:normalViewPr>
  <p:slideViewPr>
    <p:cSldViewPr>
      <p:cViewPr>
        <p:scale>
          <a:sx n="53" d="100"/>
          <a:sy n="53" d="100"/>
        </p:scale>
        <p:origin x="-115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AD364-A90B-D540-BF50-D97B513C66B8}" type="datetimeFigureOut">
              <a:rPr lang="nn-NO" smtClean="0"/>
              <a:t>10.02.2016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4E0A5-DF9F-4C4B-8845-1621B2EB1A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7192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10.02.2016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10.02.2016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10.02.2016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10.02.2016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10.02.2016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10.02.2016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10.02.2016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10.02.2016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10.02.2016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10.02.2016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10.02.2016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00C2F-B2BE-43BB-9AE8-DFFC1AA385C2}" type="datetimeFigureOut">
              <a:rPr lang="nb-NO" smtClean="0"/>
              <a:pPr/>
              <a:t>10.02.2016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2016</a:t>
            </a:r>
            <a:endParaRPr lang="nb-NO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827584" y="3235623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sz="4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Årsmelding for 2015</a:t>
            </a:r>
            <a:endParaRPr lang="nb-NO" sz="44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4"/>
          </p:nvPr>
        </p:nvSpPr>
        <p:spPr>
          <a:xfrm>
            <a:off x="827584" y="2492896"/>
            <a:ext cx="6696744" cy="3840171"/>
          </a:xfrm>
        </p:spPr>
        <p:txBody>
          <a:bodyPr>
            <a:normAutofit/>
          </a:bodyPr>
          <a:lstStyle/>
          <a:p>
            <a:r>
              <a:rPr lang="nb-NO" dirty="0" smtClean="0"/>
              <a:t>BRV-styret har i 2015 bestått av:</a:t>
            </a:r>
          </a:p>
          <a:p>
            <a:pPr lvl="1"/>
            <a:r>
              <a:rPr lang="nb-NO" dirty="0" smtClean="0"/>
              <a:t>Tove </a:t>
            </a:r>
            <a:r>
              <a:rPr lang="nb-NO" dirty="0" err="1" smtClean="0"/>
              <a:t>Kallevåg</a:t>
            </a:r>
            <a:r>
              <a:rPr lang="nb-NO" dirty="0" smtClean="0"/>
              <a:t>-Albrektsen, </a:t>
            </a:r>
            <a:r>
              <a:rPr lang="nb-NO" dirty="0"/>
              <a:t>l</a:t>
            </a:r>
            <a:r>
              <a:rPr lang="nb-NO" dirty="0" smtClean="0"/>
              <a:t>eder</a:t>
            </a:r>
          </a:p>
          <a:p>
            <a:pPr lvl="1"/>
            <a:r>
              <a:rPr lang="nb-NO" dirty="0" smtClean="0"/>
              <a:t>Leiv Aspelund, nestleder</a:t>
            </a:r>
          </a:p>
          <a:p>
            <a:pPr lvl="1"/>
            <a:r>
              <a:rPr lang="nb-NO" dirty="0" smtClean="0"/>
              <a:t>Jacob </a:t>
            </a:r>
            <a:r>
              <a:rPr lang="nb-NO" dirty="0" err="1" smtClean="0"/>
              <a:t>Dieset</a:t>
            </a:r>
            <a:r>
              <a:rPr lang="nb-NO" dirty="0" smtClean="0"/>
              <a:t>, kasserer </a:t>
            </a:r>
            <a:endParaRPr lang="nb-NO" dirty="0"/>
          </a:p>
          <a:p>
            <a:pPr lvl="1"/>
            <a:r>
              <a:rPr lang="nb-NO" dirty="0" smtClean="0"/>
              <a:t>Øyvind Salvesen, styremedlem</a:t>
            </a:r>
          </a:p>
          <a:p>
            <a:pPr lvl="1"/>
            <a:r>
              <a:rPr lang="nb-NO" dirty="0" smtClean="0"/>
              <a:t>Alejandro </a:t>
            </a:r>
            <a:r>
              <a:rPr lang="nb-NO" dirty="0" err="1" smtClean="0"/>
              <a:t>Amibia</a:t>
            </a:r>
            <a:r>
              <a:rPr lang="nb-NO" dirty="0" smtClean="0"/>
              <a:t>, styremedlem</a:t>
            </a:r>
          </a:p>
          <a:p>
            <a:pPr lvl="1"/>
            <a:r>
              <a:rPr lang="nb-NO" dirty="0" smtClean="0"/>
              <a:t>Stephen Johanssen, styremedlem</a:t>
            </a:r>
            <a:endParaRPr lang="nb-NO" dirty="0"/>
          </a:p>
          <a:p>
            <a:pPr lvl="1"/>
            <a:r>
              <a:rPr lang="nb-NO" dirty="0" smtClean="0"/>
              <a:t>Ingebjørg Johnsen Hjetland, styremedlem</a:t>
            </a:r>
          </a:p>
          <a:p>
            <a:pPr lvl="1"/>
            <a:r>
              <a:rPr lang="nb-NO" dirty="0" smtClean="0"/>
              <a:t>Lenka Sendecka, styremedlem</a:t>
            </a:r>
          </a:p>
          <a:p>
            <a:pPr lvl="1"/>
            <a:r>
              <a:rPr lang="nb-NO" dirty="0" smtClean="0"/>
              <a:t>Fredric </a:t>
            </a:r>
            <a:r>
              <a:rPr lang="nb-NO" dirty="0" err="1" smtClean="0"/>
              <a:t>Møllerop</a:t>
            </a:r>
            <a:r>
              <a:rPr lang="nb-NO" dirty="0" smtClean="0"/>
              <a:t>, vara </a:t>
            </a:r>
          </a:p>
          <a:p>
            <a:pPr lvl="1">
              <a:buNone/>
            </a:pPr>
            <a:endParaRPr lang="nb-NO" dirty="0" smtClean="0"/>
          </a:p>
          <a:p>
            <a:pPr lvl="1"/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2016</a:t>
            </a:r>
            <a:endParaRPr lang="nb-NO" b="1" strike="sngStrik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714348" y="785794"/>
            <a:ext cx="85758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Styret</a:t>
            </a:r>
          </a:p>
          <a:p>
            <a:endParaRPr lang="nb-NO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747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4"/>
          </p:nvPr>
        </p:nvSpPr>
        <p:spPr>
          <a:xfrm>
            <a:off x="142844" y="2492896"/>
            <a:ext cx="8677628" cy="4104456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nb-NO" b="1" dirty="0" smtClean="0"/>
              <a:t>Klubbens faste underkomiteer</a:t>
            </a:r>
          </a:p>
          <a:p>
            <a:pPr marL="914400" lvl="1" indent="-457200">
              <a:buAutoNum type="arabicPeriod"/>
            </a:pPr>
            <a:r>
              <a:rPr lang="nb-NO" u="sng" dirty="0" smtClean="0"/>
              <a:t>Materialforvalter/Bolter</a:t>
            </a:r>
            <a:r>
              <a:rPr lang="nb-NO" dirty="0" smtClean="0"/>
              <a:t> : Simon Atkins/Alejandro </a:t>
            </a:r>
            <a:r>
              <a:rPr lang="nb-NO" dirty="0" err="1" smtClean="0"/>
              <a:t>Amibilia</a:t>
            </a:r>
            <a:endParaRPr lang="nb-NO" dirty="0" smtClean="0"/>
          </a:p>
          <a:p>
            <a:pPr marL="914400" lvl="1" indent="-457200">
              <a:buAutoNum type="arabicPeriod"/>
            </a:pPr>
            <a:r>
              <a:rPr lang="nb-NO" u="sng" dirty="0" smtClean="0"/>
              <a:t>Ansvarlig for utstyret til </a:t>
            </a:r>
            <a:r>
              <a:rPr lang="nb-NO" u="sng" dirty="0" err="1" smtClean="0"/>
              <a:t>ungomsgruppene</a:t>
            </a:r>
            <a:r>
              <a:rPr lang="nb-NO" dirty="0" smtClean="0"/>
              <a:t>: Jan </a:t>
            </a:r>
            <a:r>
              <a:rPr lang="nb-NO" dirty="0" err="1" smtClean="0"/>
              <a:t>Lubowitch</a:t>
            </a:r>
            <a:endParaRPr lang="nb-NO" dirty="0" smtClean="0"/>
          </a:p>
          <a:p>
            <a:pPr marL="914400" lvl="1" indent="-457200">
              <a:buAutoNum type="arabicPeriod"/>
            </a:pPr>
            <a:r>
              <a:rPr lang="nb-NO" u="sng" dirty="0" smtClean="0"/>
              <a:t>Sikkerhetsgruppe</a:t>
            </a:r>
            <a:r>
              <a:rPr lang="nb-NO" dirty="0" smtClean="0"/>
              <a:t>: Leiv Aspelund, Kai Johannessen, Simon Atkins, Sindre Bø (Når Simon flyttet gikk Øyvind Salvesen og Alejandro </a:t>
            </a:r>
            <a:r>
              <a:rPr lang="nb-NO" dirty="0" err="1" smtClean="0"/>
              <a:t>Amilibia</a:t>
            </a:r>
            <a:r>
              <a:rPr lang="nb-NO" dirty="0" smtClean="0"/>
              <a:t> inn i komiteen)</a:t>
            </a:r>
          </a:p>
          <a:p>
            <a:pPr marL="914400" lvl="1" indent="-457200">
              <a:buAutoNum type="arabicPeriod"/>
            </a:pPr>
            <a:r>
              <a:rPr lang="nb-NO" u="sng" dirty="0" smtClean="0"/>
              <a:t>Kurskomite</a:t>
            </a:r>
            <a:r>
              <a:rPr lang="nb-NO" dirty="0" smtClean="0"/>
              <a:t>: </a:t>
            </a:r>
            <a:r>
              <a:rPr lang="nb-NO" dirty="0" err="1" smtClean="0"/>
              <a:t>Steinat</a:t>
            </a:r>
            <a:r>
              <a:rPr lang="nb-NO" dirty="0" smtClean="0"/>
              <a:t> </a:t>
            </a:r>
            <a:r>
              <a:rPr lang="nb-NO" dirty="0" err="1" smtClean="0"/>
              <a:t>Kragset</a:t>
            </a:r>
            <a:r>
              <a:rPr lang="nb-NO" dirty="0" smtClean="0"/>
              <a:t>, Øyvind Salvesen, Steinar Hustoft</a:t>
            </a:r>
          </a:p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5. Ulike små arrangementskomiteer til årsfest, </a:t>
            </a:r>
            <a:r>
              <a:rPr lang="nb-NO" dirty="0" err="1" smtClean="0"/>
              <a:t>buldrekonkr</a:t>
            </a:r>
            <a:r>
              <a:rPr lang="nb-NO" smtClean="0"/>
              <a:t>, foredrag, turer </a:t>
            </a:r>
            <a:r>
              <a:rPr lang="nb-NO" dirty="0" err="1" smtClean="0"/>
              <a:t>etc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2016</a:t>
            </a:r>
            <a:endParaRPr lang="nb-NO" b="1" strike="sngStrik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714348" y="785794"/>
            <a:ext cx="85758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Styret</a:t>
            </a:r>
          </a:p>
          <a:p>
            <a:endParaRPr lang="nb-NO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14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4"/>
          </p:nvPr>
        </p:nvSpPr>
        <p:spPr>
          <a:xfrm>
            <a:off x="827584" y="2492896"/>
            <a:ext cx="7848872" cy="3840171"/>
          </a:xfrm>
        </p:spPr>
        <p:txBody>
          <a:bodyPr>
            <a:noAutofit/>
          </a:bodyPr>
          <a:lstStyle/>
          <a:p>
            <a:r>
              <a:rPr lang="nb-NO" sz="2000" b="1" dirty="0" smtClean="0"/>
              <a:t>Styremøter</a:t>
            </a:r>
          </a:p>
          <a:p>
            <a:pPr>
              <a:buFontTx/>
              <a:buChar char="-"/>
            </a:pPr>
            <a:r>
              <a:rPr lang="nb-NO" sz="2000" smtClean="0"/>
              <a:t>Gjennomført </a:t>
            </a:r>
            <a:r>
              <a:rPr lang="nb-NO" sz="2000"/>
              <a:t>5</a:t>
            </a:r>
            <a:r>
              <a:rPr lang="nb-NO" sz="2000" smtClean="0"/>
              <a:t> </a:t>
            </a:r>
            <a:r>
              <a:rPr lang="nb-NO" sz="2000" dirty="0" smtClean="0"/>
              <a:t>styremøter. Utstrakt e-post mellom møtene</a:t>
            </a:r>
          </a:p>
          <a:p>
            <a:pPr marL="0" indent="0">
              <a:buNone/>
            </a:pPr>
            <a:endParaRPr lang="nb-NO" sz="2000" b="1" dirty="0" smtClean="0"/>
          </a:p>
          <a:p>
            <a:pPr>
              <a:buFontTx/>
              <a:buChar char="-"/>
            </a:pPr>
            <a:r>
              <a:rPr lang="nb-NO" sz="2000" b="1" dirty="0"/>
              <a:t>Spesielle oppgaver</a:t>
            </a:r>
          </a:p>
          <a:p>
            <a:pPr>
              <a:buFontTx/>
              <a:buChar char="-"/>
            </a:pPr>
            <a:r>
              <a:rPr lang="nb-NO" sz="2000" dirty="0" smtClean="0"/>
              <a:t>Arrangering av WC august.</a:t>
            </a:r>
          </a:p>
          <a:p>
            <a:pPr>
              <a:buFontTx/>
              <a:buChar char="-"/>
            </a:pPr>
            <a:endParaRPr lang="nb-NO" sz="2000" dirty="0"/>
          </a:p>
          <a:p>
            <a:pPr>
              <a:buFontTx/>
              <a:buChar char="-"/>
            </a:pPr>
            <a:r>
              <a:rPr lang="nb-NO" sz="2000" b="1" dirty="0" smtClean="0"/>
              <a:t>Aktivitet (se </a:t>
            </a:r>
            <a:r>
              <a:rPr lang="nb-NO" sz="2000" b="1" dirty="0" err="1" smtClean="0"/>
              <a:t>handlinsplan</a:t>
            </a:r>
            <a:r>
              <a:rPr lang="nb-NO" sz="2000" b="1" dirty="0" smtClean="0"/>
              <a:t> for 2015 i organisasjonsplanen)</a:t>
            </a:r>
          </a:p>
          <a:p>
            <a:pPr>
              <a:buFontTx/>
              <a:buChar char="-"/>
            </a:pPr>
            <a:r>
              <a:rPr lang="nb-NO" sz="2000" dirty="0" smtClean="0"/>
              <a:t>2 buldrekonkurranser i Sørmarka Arena, </a:t>
            </a:r>
            <a:r>
              <a:rPr lang="nb-NO" sz="2000" dirty="0" err="1" smtClean="0"/>
              <a:t>vår+høst</a:t>
            </a:r>
            <a:endParaRPr lang="nb-NO" sz="2000" dirty="0" smtClean="0"/>
          </a:p>
          <a:p>
            <a:pPr>
              <a:buFontTx/>
              <a:buChar char="-"/>
            </a:pPr>
            <a:r>
              <a:rPr lang="nb-NO" sz="2000" dirty="0" smtClean="0"/>
              <a:t> Avholdt treningsforedrag og workshop med landslagstrener Stian Christophersen.</a:t>
            </a:r>
          </a:p>
          <a:p>
            <a:endParaRPr lang="nb-NO" sz="2000" b="1" dirty="0" smtClean="0"/>
          </a:p>
          <a:p>
            <a:endParaRPr lang="nb-NO" sz="2000" b="1" dirty="0" smtClean="0"/>
          </a:p>
          <a:p>
            <a:pPr marL="914400" lvl="2" indent="0">
              <a:buNone/>
            </a:pPr>
            <a:endParaRPr lang="nb-NO" sz="2000" dirty="0"/>
          </a:p>
          <a:p>
            <a:pPr marL="457200" lvl="1" indent="0">
              <a:buNone/>
            </a:pPr>
            <a:endParaRPr lang="nb-NO" dirty="0" smtClean="0"/>
          </a:p>
          <a:p>
            <a:endParaRPr lang="nb-NO" sz="2000" dirty="0" smtClean="0"/>
          </a:p>
          <a:p>
            <a:pPr lvl="1">
              <a:buNone/>
            </a:pPr>
            <a:endParaRPr lang="nb-NO" dirty="0" smtClean="0"/>
          </a:p>
          <a:p>
            <a:pPr lvl="1"/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kstSylinder 10"/>
          <p:cNvSpPr txBox="1"/>
          <p:nvPr/>
        </p:nvSpPr>
        <p:spPr>
          <a:xfrm>
            <a:off x="714348" y="785794"/>
            <a:ext cx="138402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Aktiviteter</a:t>
            </a:r>
          </a:p>
          <a:p>
            <a:endParaRPr lang="nb-NO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2016</a:t>
            </a:r>
            <a:endParaRPr lang="nb-NO" b="1" strike="sngStrik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035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4"/>
          </p:nvPr>
        </p:nvSpPr>
        <p:spPr>
          <a:xfrm>
            <a:off x="827584" y="2492896"/>
            <a:ext cx="7848872" cy="3840171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nb-NO" dirty="0" smtClean="0"/>
              <a:t>Arrangert Årsfest</a:t>
            </a:r>
          </a:p>
          <a:p>
            <a:pPr lvl="1"/>
            <a:r>
              <a:rPr lang="nb-NO" dirty="0" smtClean="0"/>
              <a:t>«Klubb-klatring» hver onsdag, ute og inne.</a:t>
            </a:r>
          </a:p>
          <a:p>
            <a:pPr lvl="1"/>
            <a:r>
              <a:rPr lang="nb-NO" dirty="0" smtClean="0"/>
              <a:t>Arrangert sosiale arrangement, Gloppedal, Trellskårsamling.</a:t>
            </a:r>
          </a:p>
          <a:p>
            <a:pPr lvl="1"/>
            <a:r>
              <a:rPr lang="nb-NO" dirty="0" smtClean="0"/>
              <a:t>Gjennomført World Cup 20.-22.aug</a:t>
            </a:r>
          </a:p>
          <a:p>
            <a:pPr lvl="1"/>
            <a:r>
              <a:rPr lang="nb-NO" dirty="0" smtClean="0"/>
              <a:t>Deep water buldring i Vågen i forbindelse med WC</a:t>
            </a:r>
          </a:p>
          <a:p>
            <a:pPr lvl="1"/>
            <a:r>
              <a:rPr lang="nb-NO" dirty="0" smtClean="0"/>
              <a:t>Reel Rock film </a:t>
            </a:r>
            <a:r>
              <a:rPr lang="nb-NO" dirty="0" err="1"/>
              <a:t>t</a:t>
            </a:r>
            <a:r>
              <a:rPr lang="nb-NO" dirty="0" err="1" smtClean="0"/>
              <a:t>our</a:t>
            </a:r>
            <a:r>
              <a:rPr lang="nb-NO" dirty="0" smtClean="0"/>
              <a:t> visning </a:t>
            </a:r>
          </a:p>
          <a:p>
            <a:pPr lvl="1"/>
            <a:r>
              <a:rPr lang="nb-NO" dirty="0" smtClean="0"/>
              <a:t>Foredrag med </a:t>
            </a:r>
            <a:r>
              <a:rPr lang="nb-NO" dirty="0" err="1" smtClean="0"/>
              <a:t>Pou</a:t>
            </a:r>
            <a:r>
              <a:rPr lang="nb-NO" dirty="0" smtClean="0"/>
              <a:t> brødrene på Folken</a:t>
            </a:r>
            <a:endParaRPr lang="nb-NO" dirty="0"/>
          </a:p>
          <a:p>
            <a:pPr lvl="1"/>
            <a:r>
              <a:rPr lang="nb-NO" dirty="0" smtClean="0"/>
              <a:t>Opprettet informasjonstavle i </a:t>
            </a:r>
            <a:r>
              <a:rPr lang="nb-NO" dirty="0" err="1" smtClean="0"/>
              <a:t>Sandneshallen</a:t>
            </a:r>
            <a:endParaRPr lang="nb-NO" dirty="0" smtClean="0"/>
          </a:p>
          <a:p>
            <a:pPr lvl="1"/>
            <a:r>
              <a:rPr lang="nb-NO" dirty="0" smtClean="0"/>
              <a:t>Avholdt kurs: Klatreleder Inne for ungdomstrenere, Trener 1, Inne til ute, Kilekurs</a:t>
            </a:r>
          </a:p>
          <a:p>
            <a:pPr lvl="1"/>
            <a:r>
              <a:rPr lang="nb-NO" dirty="0" smtClean="0"/>
              <a:t>Opprettet en ny «kursstige» for ungdommene i ungdomsgruppene som ble satt i verk fra august.</a:t>
            </a:r>
          </a:p>
          <a:p>
            <a:pPr lvl="1"/>
            <a:r>
              <a:rPr lang="nb-NO" dirty="0" smtClean="0"/>
              <a:t>Foredrag fra Patagonia med Øyvind Salvesen</a:t>
            </a:r>
          </a:p>
          <a:p>
            <a:pPr lvl="1"/>
            <a:r>
              <a:rPr lang="nb-NO" dirty="0" smtClean="0"/>
              <a:t>Engasjert regnskapsfører</a:t>
            </a:r>
          </a:p>
          <a:p>
            <a:pPr lvl="1"/>
            <a:endParaRPr lang="nb-NO" dirty="0" smtClean="0"/>
          </a:p>
          <a:p>
            <a:pPr marL="457200" lvl="1" indent="0">
              <a:buNone/>
            </a:pPr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 smtClean="0"/>
          </a:p>
          <a:p>
            <a:endParaRPr lang="nb-NO" dirty="0" smtClean="0"/>
          </a:p>
          <a:p>
            <a:pPr lvl="1">
              <a:buNone/>
            </a:pPr>
            <a:endParaRPr lang="nb-NO" dirty="0" smtClean="0"/>
          </a:p>
          <a:p>
            <a:pPr lvl="1"/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kstSylinder 10"/>
          <p:cNvSpPr txBox="1"/>
          <p:nvPr/>
        </p:nvSpPr>
        <p:spPr>
          <a:xfrm>
            <a:off x="714348" y="785794"/>
            <a:ext cx="138402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Aktiviteter</a:t>
            </a:r>
          </a:p>
          <a:p>
            <a:endParaRPr lang="nb-NO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2016</a:t>
            </a:r>
            <a:endParaRPr lang="nb-NO" b="1" strike="sngStrik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790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kstSylinder 10"/>
          <p:cNvSpPr txBox="1"/>
          <p:nvPr/>
        </p:nvSpPr>
        <p:spPr>
          <a:xfrm>
            <a:off x="714348" y="785794"/>
            <a:ext cx="158889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Medlemstall</a:t>
            </a:r>
          </a:p>
          <a:p>
            <a:endParaRPr lang="nb-NO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2016</a:t>
            </a:r>
            <a:endParaRPr lang="nb-NO" b="1" strike="sngStrik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973849"/>
              </p:ext>
            </p:extLst>
          </p:nvPr>
        </p:nvGraphicFramePr>
        <p:xfrm>
          <a:off x="339256" y="2924944"/>
          <a:ext cx="8461602" cy="2601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4777"/>
                <a:gridCol w="432048"/>
                <a:gridCol w="432048"/>
                <a:gridCol w="508729"/>
                <a:gridCol w="787415"/>
                <a:gridCol w="421385"/>
                <a:gridCol w="604400"/>
                <a:gridCol w="604400"/>
                <a:gridCol w="604400"/>
                <a:gridCol w="604400"/>
                <a:gridCol w="604400"/>
                <a:gridCol w="604400"/>
                <a:gridCol w="604400"/>
                <a:gridCol w="604400"/>
              </a:tblGrid>
              <a:tr h="650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Kjønn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Kvinner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Menn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Totaler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975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Alderstrinn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0-5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6-13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13-19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20-25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26-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0-5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6-13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13-19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20-25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26-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T K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T M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Total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975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Medlemmer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6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64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67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23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278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15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55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89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30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472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438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661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1099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4"/>
          </p:nvPr>
        </p:nvSpPr>
        <p:spPr>
          <a:xfrm>
            <a:off x="142844" y="2492896"/>
            <a:ext cx="8533612" cy="4365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600" b="1" dirty="0" smtClean="0"/>
              <a:t>Barne- og ungdomsgrupper i klatring/buldring</a:t>
            </a:r>
          </a:p>
          <a:p>
            <a:r>
              <a:rPr lang="nb-NO" sz="1600" dirty="0" smtClean="0"/>
              <a:t>Vi har pr i dag 5 barne- og ungdomsgrupper</a:t>
            </a:r>
          </a:p>
          <a:p>
            <a:pPr marL="0" indent="0">
              <a:buNone/>
            </a:pPr>
            <a:r>
              <a:rPr lang="nb-NO" sz="1600" dirty="0" smtClean="0"/>
              <a:t>Mandager: Nybegynnergruppe klatring</a:t>
            </a:r>
          </a:p>
          <a:p>
            <a:pPr marL="0" indent="0">
              <a:buNone/>
            </a:pPr>
            <a:r>
              <a:rPr lang="nb-NO" sz="1600" dirty="0" smtClean="0"/>
              <a:t>Tirsdag: Videregåendegruppe klatring + buldregruppe for barn i alderen 5-10 år</a:t>
            </a:r>
          </a:p>
          <a:p>
            <a:pPr marL="0" indent="0">
              <a:buNone/>
            </a:pPr>
            <a:r>
              <a:rPr lang="nb-NO" sz="1600" dirty="0" smtClean="0"/>
              <a:t>Onsdag: Videregåendegruppe klatring</a:t>
            </a:r>
          </a:p>
          <a:p>
            <a:pPr marL="0" indent="0">
              <a:buNone/>
            </a:pPr>
            <a:r>
              <a:rPr lang="nb-NO" sz="1600" dirty="0" smtClean="0"/>
              <a:t>Torsdag: Satsningsgruppe for konkurranse ungdom</a:t>
            </a:r>
            <a:endParaRPr lang="nb-NO" sz="1600" dirty="0"/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 smtClean="0"/>
              <a:t>Overnattingsturen i mai ble avlyst grunnet mangel på trenere som hadde anledning til å være med.</a:t>
            </a:r>
          </a:p>
          <a:p>
            <a:pPr marL="0" indent="0">
              <a:buNone/>
            </a:pPr>
            <a:r>
              <a:rPr lang="nb-NO" sz="1600" dirty="0" smtClean="0"/>
              <a:t>Noen av gruppene har hatt utebuldring på Forus ved pent vær tidlig høst og vår.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 smtClean="0"/>
              <a:t>Flere fra satsningsgruppen har vært rundt og konkurrert i NC og NM.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kstSylinder 10"/>
          <p:cNvSpPr txBox="1"/>
          <p:nvPr/>
        </p:nvSpPr>
        <p:spPr>
          <a:xfrm>
            <a:off x="714348" y="785794"/>
            <a:ext cx="138402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Aktiviteter</a:t>
            </a:r>
          </a:p>
          <a:p>
            <a:endParaRPr lang="nb-NO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2016</a:t>
            </a:r>
            <a:endParaRPr lang="nb-NO" b="1" strike="sngStrik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806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23099</TotalTime>
  <Words>394</Words>
  <Application>Microsoft Office PowerPoint</Application>
  <PresentationFormat>Skjermfremvisning (4:3)</PresentationFormat>
  <Paragraphs>113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Office-tema</vt:lpstr>
      <vt:lpstr>PowerPoint-presentasjon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Ross Offshore</dc:creator>
  <cp:lastModifiedBy>tove kallevaag</cp:lastModifiedBy>
  <cp:revision>128</cp:revision>
  <cp:lastPrinted>2012-02-27T19:22:23Z</cp:lastPrinted>
  <dcterms:created xsi:type="dcterms:W3CDTF">2013-02-05T15:25:23Z</dcterms:created>
  <dcterms:modified xsi:type="dcterms:W3CDTF">2016-02-10T16:59:30Z</dcterms:modified>
</cp:coreProperties>
</file>